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495114-6AB9-40F2-85AB-0104CDB3EB16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3"/>
            <p14:sldId id="266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886EC-0B43-4703-86E6-5DC0B1F383B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1E2D-F8AA-4B1A-BAD3-3345ABFC5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3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1E2D-F8AA-4B1A-BAD3-3345ABFC514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9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DC1A-B199-1E8C-B336-54A919D3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3D095-5C5D-8147-94D6-F25D47B5B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F30F4-E3D0-69A2-FA23-DC87041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7017F-9081-32CC-A856-BA6AF24AC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0B122-D82C-5812-8524-DC836D37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50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CD32-C486-11C1-86C8-9B9FF96E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787BE-4729-52B7-6800-5AA76184F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B2B05-6196-BB8B-B82B-4019EA6B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27CE1-A890-2749-421C-E6CC6CB3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D0E45-EA4A-C43E-56E1-28D85AA2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95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751A91-9646-4EBF-F5A4-914442C61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8479C-AFCB-91A6-E5BA-EEAB22C9A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24D0E-18D9-AC31-B791-026DAEDB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462E8-1EC0-B304-62D1-449361DE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A5697-35AA-4274-5786-59EE10AB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3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4820-4BBE-249F-33A7-4B2460CE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C8250-9663-27E5-9B83-DEBCCC959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8D5FC-0CB5-99E2-E569-8FF8E1A4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E3C62-866D-0295-D97E-2BA17EF8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C53F9-2FAC-23D0-F3C8-5E354E23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0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C4A2-1275-FDC7-9402-C3592DE85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93EBF-3BC8-8ECB-C6B3-2DDA526C1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8B11-A1FF-9025-96DB-F19BA316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CFD00-D2D2-C578-2E20-666B070AF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F6FAC-48BB-7D93-3B18-EDC540A5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674C-FB9F-BE94-F8B7-FAD3FE39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16A32-61C4-70A1-15C4-AAEC0112B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79588-43D9-7B65-4147-02595AFFA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24265-0680-EC2C-1C49-693E3E9B3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43C38-FC2E-1E54-D3AB-F4F5B938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74807-FEFE-EBE6-2E58-6F3839D7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08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AEDB-9F73-5625-1479-B660EE01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A65C7-DB6D-1B18-77B9-BDFB51EC3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1F885-2564-4CC3-924A-BC96F02C0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D75EB-563B-FB24-920F-7378FF642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9E97B-5C7E-8C1E-33AD-006CE7720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BAF5BB-ACA0-1BE4-D5B6-1A8836A3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6BF7B5-D72F-60E9-4A08-B9B52D0A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44849D-5C1C-2F38-C66D-4B45A5086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42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0B1D-DEE1-9897-B5FD-2B2882AF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0DA5B-5E77-1A4E-E641-7F5EFAB4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F5800-CF70-DC8A-1CEC-0406FDBD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06923-D5B0-7F11-87AF-DE51BC94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0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D007D-A4B9-D50D-48C4-9458FE88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806EE-FCD1-374C-6C61-4377D08F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310B7-18E7-73F7-4A26-088BECBE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05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018A-6529-ED9E-ECAC-DF81DDF41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9904-5550-AE04-F568-C084D32E2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D904A-DF43-2C4E-24FC-D2AE271DE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75D3-421C-6C6C-4DC3-02CCA6EF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5457F-9EF6-96A1-23CD-A91F4260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9CFE4-9ADA-170B-D5C7-8FDEA7CC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2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4CEF-5342-D501-39FA-43D8CAB7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7E2CF5-88ED-625D-EDA0-7C15D4A3E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A7765-F2AD-AC81-F4FE-8A537E59B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95BEE-7A5D-1BBE-0248-3E1E9EB6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92B35-95A5-B140-B1FF-37CED312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9B3A6-43CF-4593-0E41-BCF16FE0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05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84221-6086-4BEC-BBA1-D3163B92D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BF914-AFB6-EEA2-8EA7-D3B5C10BF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A7004-E959-A338-CF0C-297D523520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C0F1-CF4B-42F1-88D2-99901BF5F9FB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6DB57-BA2B-8AE0-0BC2-43863DAF5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D5615-0A4D-A471-8DC0-B4F1C034E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73797-9A82-4CE3-AA58-E2960956C7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7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A25A8-5977-9246-F9E3-9F9A27CC10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80" r="1792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9" name="Freeform: Shape 2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EC85B-0421-FA29-627A-004FF6F59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bs-Latn-BA" sz="4800"/>
              <a:t>MEDENA COMMERCE </a:t>
            </a:r>
            <a:endParaRPr lang="en-GB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04574-04A9-1A2B-08E5-4AF8179EA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endParaRPr lang="bs-Latn-BA" sz="2000" dirty="0"/>
          </a:p>
          <a:p>
            <a:pPr algn="l"/>
            <a:r>
              <a:rPr lang="bs-Latn-BA" sz="2000" dirty="0"/>
              <a:t>„We strongly support your business“</a:t>
            </a:r>
            <a:endParaRPr lang="en-GB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82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4C830-3179-D619-1617-BDAA92270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6" r="5585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9669C7-1C4C-3C8E-20D8-36447176264E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74165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180BA-6CA1-9B5C-359A-D52F27A1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bs-Latn-BA" sz="5400"/>
              <a:t>Who we are? </a:t>
            </a:r>
            <a:endParaRPr lang="en-GB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9E1E5-49A1-45B6-6F1D-85029BCDC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bs-Latn-BA" sz="2200" dirty="0"/>
              <a:t>Family company, established 1995. </a:t>
            </a:r>
          </a:p>
          <a:p>
            <a:r>
              <a:rPr lang="bs-Latn-BA" sz="2200" dirty="0"/>
              <a:t>Offer services from turning up to milling</a:t>
            </a:r>
          </a:p>
          <a:p>
            <a:r>
              <a:rPr lang="bs-Latn-BA" sz="2200" dirty="0"/>
              <a:t>As well as weldig and assembling</a:t>
            </a:r>
          </a:p>
          <a:p>
            <a:r>
              <a:rPr lang="bs-Latn-BA" sz="2200" dirty="0"/>
              <a:t>Today 68 employees</a:t>
            </a:r>
          </a:p>
          <a:p>
            <a:r>
              <a:rPr lang="bs-Latn-BA" sz="2200" dirty="0"/>
              <a:t>Turnover in 2022 EUR 3,16 mil. </a:t>
            </a:r>
          </a:p>
          <a:p>
            <a:r>
              <a:rPr lang="bs-Latn-BA" sz="2200" dirty="0"/>
              <a:t>Certified according to ISO 9001, ISO 14001, EN 1090 and EN 3834-2</a:t>
            </a:r>
            <a:endParaRPr lang="en-GB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3430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DA7153-D398-F5A1-4B93-143B2F21EF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9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2EF02-B180-734A-FA09-6C66A732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bs-Latn-BA" sz="5400" dirty="0"/>
              <a:t>Where we are?</a:t>
            </a:r>
            <a:endParaRPr lang="en-GB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9855FA-F779-35C7-AF09-20BDEFBE0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bs-Latn-BA" sz="2200" dirty="0"/>
              <a:t>Tešanj, BA</a:t>
            </a:r>
          </a:p>
          <a:p>
            <a:r>
              <a:rPr lang="bs-Latn-BA" sz="2200" dirty="0"/>
              <a:t>150 km from Sarajevo</a:t>
            </a:r>
          </a:p>
          <a:p>
            <a:r>
              <a:rPr lang="bs-Latn-BA" sz="2200" dirty="0"/>
              <a:t>280 km from Zagreb</a:t>
            </a:r>
          </a:p>
          <a:p>
            <a:r>
              <a:rPr lang="bs-Latn-BA" sz="2200" dirty="0"/>
              <a:t>800 km from Munich</a:t>
            </a:r>
          </a:p>
          <a:p>
            <a:r>
              <a:rPr lang="bs-Latn-BA" sz="2200" dirty="0"/>
              <a:t>1020 km from Stuttgart</a:t>
            </a:r>
          </a:p>
          <a:p>
            <a:r>
              <a:rPr lang="bs-Latn-BA" sz="2200" dirty="0"/>
              <a:t>1360 km from Duesseldorf</a:t>
            </a:r>
          </a:p>
          <a:p>
            <a:r>
              <a:rPr lang="bs-Latn-BA" sz="2200" dirty="0"/>
              <a:t>1500 km from Hamburg</a:t>
            </a:r>
            <a:endParaRPr lang="en-US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05DEAB-344D-7AF0-8A0E-CDC1A9879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1" r="1813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0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3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5A358-8257-21E1-2CF9-8E104513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bs-Latn-BA" sz="3200"/>
              <a:t>Whose are our customers?</a:t>
            </a:r>
            <a:endParaRPr lang="en-GB" sz="3200"/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F9ED5-96C6-B203-6539-92B9A4B38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bs-Latn-BA" sz="1800"/>
              <a:t>Automatisation</a:t>
            </a:r>
            <a:endParaRPr lang="en-GB" sz="1800"/>
          </a:p>
          <a:p>
            <a:r>
              <a:rPr lang="bs-Latn-BA" sz="1800"/>
              <a:t>Automotive/ conveyor systems</a:t>
            </a:r>
            <a:endParaRPr lang="en-GB" sz="1800"/>
          </a:p>
          <a:p>
            <a:r>
              <a:rPr lang="bs-Latn-BA" sz="1800"/>
              <a:t>Machine building</a:t>
            </a:r>
          </a:p>
          <a:p>
            <a:endParaRPr lang="bs-Latn-BA" sz="1800"/>
          </a:p>
          <a:p>
            <a:r>
              <a:rPr lang="bs-Latn-BA" sz="1800"/>
              <a:t>Germany</a:t>
            </a:r>
          </a:p>
          <a:p>
            <a:r>
              <a:rPr lang="bs-Latn-BA" sz="1800"/>
              <a:t>Netherlands</a:t>
            </a:r>
          </a:p>
          <a:p>
            <a:r>
              <a:rPr lang="bs-Latn-BA" sz="1800"/>
              <a:t>Switzerland</a:t>
            </a:r>
          </a:p>
          <a:p>
            <a:r>
              <a:rPr lang="bs-Latn-BA" sz="1800"/>
              <a:t>Denmark</a:t>
            </a:r>
          </a:p>
          <a:p>
            <a:pPr marL="0" indent="0">
              <a:buNone/>
            </a:pPr>
            <a:endParaRPr lang="bs-Latn-BA" sz="1800"/>
          </a:p>
          <a:p>
            <a:pPr marL="0" indent="0">
              <a:buNone/>
            </a:pPr>
            <a:endParaRPr lang="en-GB" sz="180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EC864FFC-AFF7-C7DB-E93F-B607C41B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3" y="1469367"/>
            <a:ext cx="7067128" cy="347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15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768FD5-DD7A-43C7-8DEA-1F5DB3CB5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616FA-90E8-5F84-AED4-CDD68A64F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746" y="3703975"/>
            <a:ext cx="4337858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Milling capabilities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9C6E08F-376D-77E7-E761-B97CFECB82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760" r="13761" b="1"/>
          <a:stretch/>
        </p:blipFill>
        <p:spPr>
          <a:xfrm>
            <a:off x="2" y="10"/>
            <a:ext cx="12191999" cy="3154014"/>
          </a:xfrm>
          <a:custGeom>
            <a:avLst/>
            <a:gdLst/>
            <a:ahLst/>
            <a:cxnLst/>
            <a:rect l="l" t="t" r="r" b="b"/>
            <a:pathLst>
              <a:path w="12191999" h="3428999">
                <a:moveTo>
                  <a:pt x="0" y="0"/>
                </a:moveTo>
                <a:lnTo>
                  <a:pt x="12191999" y="0"/>
                </a:lnTo>
                <a:lnTo>
                  <a:pt x="12191999" y="920893"/>
                </a:lnTo>
                <a:lnTo>
                  <a:pt x="12191999" y="1514929"/>
                </a:lnTo>
                <a:lnTo>
                  <a:pt x="12191999" y="3130902"/>
                </a:lnTo>
                <a:lnTo>
                  <a:pt x="12188051" y="3131476"/>
                </a:lnTo>
                <a:cubicBezTo>
                  <a:pt x="12153000" y="3135813"/>
                  <a:pt x="12133655" y="3136025"/>
                  <a:pt x="12112012" y="3138906"/>
                </a:cubicBezTo>
                <a:cubicBezTo>
                  <a:pt x="12076970" y="3145595"/>
                  <a:pt x="12039899" y="3160769"/>
                  <a:pt x="12018752" y="3165642"/>
                </a:cubicBezTo>
                <a:lnTo>
                  <a:pt x="11985122" y="3168147"/>
                </a:lnTo>
                <a:lnTo>
                  <a:pt x="11986344" y="3172878"/>
                </a:lnTo>
                <a:lnTo>
                  <a:pt x="11973852" y="3173226"/>
                </a:lnTo>
                <a:lnTo>
                  <a:pt x="11945968" y="3173341"/>
                </a:lnTo>
                <a:cubicBezTo>
                  <a:pt x="11928568" y="3174057"/>
                  <a:pt x="11880184" y="3172923"/>
                  <a:pt x="11862470" y="3174654"/>
                </a:cubicBezTo>
                <a:cubicBezTo>
                  <a:pt x="11857360" y="3179700"/>
                  <a:pt x="11849473" y="3182451"/>
                  <a:pt x="11839688" y="3183726"/>
                </a:cubicBezTo>
                <a:lnTo>
                  <a:pt x="11818138" y="3183868"/>
                </a:lnTo>
                <a:lnTo>
                  <a:pt x="11693161" y="3196027"/>
                </a:lnTo>
                <a:lnTo>
                  <a:pt x="11675978" y="3196936"/>
                </a:lnTo>
                <a:lnTo>
                  <a:pt x="11666672" y="3201013"/>
                </a:lnTo>
                <a:cubicBezTo>
                  <a:pt x="11659568" y="3201827"/>
                  <a:pt x="11639160" y="3201301"/>
                  <a:pt x="11633348" y="3201823"/>
                </a:cubicBezTo>
                <a:lnTo>
                  <a:pt x="11631806" y="3204144"/>
                </a:lnTo>
                <a:cubicBezTo>
                  <a:pt x="11613292" y="3207852"/>
                  <a:pt x="11543654" y="3220200"/>
                  <a:pt x="11522270" y="3224070"/>
                </a:cubicBezTo>
                <a:cubicBezTo>
                  <a:pt x="11517998" y="3220503"/>
                  <a:pt x="11508432" y="3226137"/>
                  <a:pt x="11503503" y="3227361"/>
                </a:cubicBezTo>
                <a:cubicBezTo>
                  <a:pt x="11502740" y="3224959"/>
                  <a:pt x="11490808" y="3224226"/>
                  <a:pt x="11487288" y="3226364"/>
                </a:cubicBezTo>
                <a:cubicBezTo>
                  <a:pt x="11403406" y="3238085"/>
                  <a:pt x="11445394" y="3213864"/>
                  <a:pt x="11397514" y="3229209"/>
                </a:cubicBezTo>
                <a:cubicBezTo>
                  <a:pt x="11389044" y="3230225"/>
                  <a:pt x="11382180" y="3229256"/>
                  <a:pt x="11376160" y="3227461"/>
                </a:cubicBezTo>
                <a:lnTo>
                  <a:pt x="11367180" y="3223774"/>
                </a:lnTo>
                <a:lnTo>
                  <a:pt x="11332420" y="3230742"/>
                </a:lnTo>
                <a:cubicBezTo>
                  <a:pt x="11315298" y="3233171"/>
                  <a:pt x="11297277" y="3234781"/>
                  <a:pt x="11278786" y="3235517"/>
                </a:cubicBezTo>
                <a:cubicBezTo>
                  <a:pt x="11274637" y="3230607"/>
                  <a:pt x="11260123" y="3237582"/>
                  <a:pt x="11253295" y="3238964"/>
                </a:cubicBezTo>
                <a:cubicBezTo>
                  <a:pt x="11253224" y="3235757"/>
                  <a:pt x="11238096" y="3234220"/>
                  <a:pt x="11232727" y="3236871"/>
                </a:cubicBezTo>
                <a:cubicBezTo>
                  <a:pt x="11119903" y="3248332"/>
                  <a:pt x="11183388" y="3218382"/>
                  <a:pt x="11115682" y="3236341"/>
                </a:cubicBezTo>
                <a:cubicBezTo>
                  <a:pt x="11104356" y="3237278"/>
                  <a:pt x="11095858" y="3235671"/>
                  <a:pt x="11088768" y="3233017"/>
                </a:cubicBezTo>
                <a:lnTo>
                  <a:pt x="11076012" y="3226390"/>
                </a:lnTo>
                <a:lnTo>
                  <a:pt x="11066016" y="3228753"/>
                </a:lnTo>
                <a:cubicBezTo>
                  <a:pt x="11028292" y="3228939"/>
                  <a:pt x="11017169" y="3222147"/>
                  <a:pt x="10995221" y="3228989"/>
                </a:cubicBezTo>
                <a:cubicBezTo>
                  <a:pt x="10962786" y="3214768"/>
                  <a:pt x="10973708" y="3227571"/>
                  <a:pt x="10949038" y="3229747"/>
                </a:cubicBezTo>
                <a:cubicBezTo>
                  <a:pt x="10929576" y="3232582"/>
                  <a:pt x="10965306" y="3238039"/>
                  <a:pt x="10946231" y="3238844"/>
                </a:cubicBezTo>
                <a:cubicBezTo>
                  <a:pt x="10925596" y="3235173"/>
                  <a:pt x="10926566" y="3246575"/>
                  <a:pt x="10905107" y="3242085"/>
                </a:cubicBezTo>
                <a:cubicBezTo>
                  <a:pt x="10910320" y="3233495"/>
                  <a:pt x="10862761" y="3243750"/>
                  <a:pt x="10861282" y="3236246"/>
                </a:cubicBezTo>
                <a:cubicBezTo>
                  <a:pt x="10843055" y="3246977"/>
                  <a:pt x="10833897" y="3233757"/>
                  <a:pt x="10809627" y="3237064"/>
                </a:cubicBezTo>
                <a:cubicBezTo>
                  <a:pt x="10798198" y="3241124"/>
                  <a:pt x="10789952" y="3241821"/>
                  <a:pt x="10778718" y="3237455"/>
                </a:cubicBezTo>
                <a:cubicBezTo>
                  <a:pt x="10726069" y="3257219"/>
                  <a:pt x="10746866" y="3238339"/>
                  <a:pt x="10697595" y="3245939"/>
                </a:cubicBezTo>
                <a:cubicBezTo>
                  <a:pt x="10655146" y="3253933"/>
                  <a:pt x="10607026" y="3259119"/>
                  <a:pt x="10565970" y="3278201"/>
                </a:cubicBezTo>
                <a:cubicBezTo>
                  <a:pt x="10558434" y="3283608"/>
                  <a:pt x="10539930" y="3285654"/>
                  <a:pt x="10524645" y="3282773"/>
                </a:cubicBezTo>
                <a:cubicBezTo>
                  <a:pt x="10522018" y="3282276"/>
                  <a:pt x="10519582" y="3281649"/>
                  <a:pt x="10517421" y="3280913"/>
                </a:cubicBezTo>
                <a:cubicBezTo>
                  <a:pt x="10481928" y="3283832"/>
                  <a:pt x="10352108" y="3296870"/>
                  <a:pt x="10311683" y="3300288"/>
                </a:cubicBezTo>
                <a:cubicBezTo>
                  <a:pt x="10308410" y="3293342"/>
                  <a:pt x="10287968" y="3305875"/>
                  <a:pt x="10274873" y="3301423"/>
                </a:cubicBezTo>
                <a:cubicBezTo>
                  <a:pt x="10265494" y="3297516"/>
                  <a:pt x="10257104" y="3300407"/>
                  <a:pt x="10247307" y="3300714"/>
                </a:cubicBezTo>
                <a:cubicBezTo>
                  <a:pt x="10234401" y="3297643"/>
                  <a:pt x="10192308" y="3303190"/>
                  <a:pt x="10181334" y="3307168"/>
                </a:cubicBezTo>
                <a:cubicBezTo>
                  <a:pt x="10155109" y="3320992"/>
                  <a:pt x="10095518" y="3310726"/>
                  <a:pt x="10073729" y="3321318"/>
                </a:cubicBezTo>
                <a:cubicBezTo>
                  <a:pt x="10065823" y="3322872"/>
                  <a:pt x="10058087" y="3323501"/>
                  <a:pt x="10050495" y="3323554"/>
                </a:cubicBezTo>
                <a:lnTo>
                  <a:pt x="10029247" y="3322387"/>
                </a:lnTo>
                <a:lnTo>
                  <a:pt x="10023206" y="3319426"/>
                </a:lnTo>
                <a:lnTo>
                  <a:pt x="10010221" y="3320159"/>
                </a:lnTo>
                <a:lnTo>
                  <a:pt x="10006500" y="3319709"/>
                </a:lnTo>
                <a:cubicBezTo>
                  <a:pt x="9999392" y="3318836"/>
                  <a:pt x="9992376" y="3318075"/>
                  <a:pt x="9985433" y="3317775"/>
                </a:cubicBezTo>
                <a:cubicBezTo>
                  <a:pt x="9994564" y="3332623"/>
                  <a:pt x="9927872" y="3317665"/>
                  <a:pt x="9947096" y="3329673"/>
                </a:cubicBezTo>
                <a:cubicBezTo>
                  <a:pt x="9910530" y="3330603"/>
                  <a:pt x="9938422" y="3341787"/>
                  <a:pt x="9894468" y="3331125"/>
                </a:cubicBezTo>
                <a:cubicBezTo>
                  <a:pt x="9837697" y="3343266"/>
                  <a:pt x="9748207" y="3338748"/>
                  <a:pt x="9703741" y="3357170"/>
                </a:cubicBezTo>
                <a:cubicBezTo>
                  <a:pt x="9709264" y="3350136"/>
                  <a:pt x="9685337" y="3344679"/>
                  <a:pt x="9668763" y="3348169"/>
                </a:cubicBezTo>
                <a:cubicBezTo>
                  <a:pt x="9688139" y="3320571"/>
                  <a:pt x="9603232" y="3373038"/>
                  <a:pt x="9588644" y="3354205"/>
                </a:cubicBezTo>
                <a:cubicBezTo>
                  <a:pt x="9587925" y="3371689"/>
                  <a:pt x="9513642" y="3401336"/>
                  <a:pt x="9478680" y="3386990"/>
                </a:cubicBezTo>
                <a:cubicBezTo>
                  <a:pt x="9425416" y="3390492"/>
                  <a:pt x="9387699" y="3404944"/>
                  <a:pt x="9331856" y="3399166"/>
                </a:cubicBezTo>
                <a:cubicBezTo>
                  <a:pt x="9330123" y="3401505"/>
                  <a:pt x="9327283" y="3403463"/>
                  <a:pt x="9323679" y="3405145"/>
                </a:cubicBezTo>
                <a:lnTo>
                  <a:pt x="9311620" y="3409223"/>
                </a:lnTo>
                <a:lnTo>
                  <a:pt x="9309289" y="3408926"/>
                </a:lnTo>
                <a:cubicBezTo>
                  <a:pt x="9300131" y="3408873"/>
                  <a:pt x="9295442" y="3409859"/>
                  <a:pt x="9292731" y="3411301"/>
                </a:cubicBezTo>
                <a:lnTo>
                  <a:pt x="9290814" y="3413412"/>
                </a:lnTo>
                <a:lnTo>
                  <a:pt x="9279990" y="3415541"/>
                </a:lnTo>
                <a:lnTo>
                  <a:pt x="9260104" y="3421077"/>
                </a:lnTo>
                <a:lnTo>
                  <a:pt x="9255034" y="3420853"/>
                </a:lnTo>
                <a:lnTo>
                  <a:pt x="9222941" y="3427242"/>
                </a:lnTo>
                <a:lnTo>
                  <a:pt x="9221858" y="3426731"/>
                </a:lnTo>
                <a:cubicBezTo>
                  <a:pt x="9218700" y="3425733"/>
                  <a:pt x="9214983" y="3425271"/>
                  <a:pt x="9210014" y="3425917"/>
                </a:cubicBezTo>
                <a:cubicBezTo>
                  <a:pt x="9208256" y="3416158"/>
                  <a:pt x="9203342" y="3422957"/>
                  <a:pt x="9188839" y="3425728"/>
                </a:cubicBezTo>
                <a:cubicBezTo>
                  <a:pt x="9182870" y="3411188"/>
                  <a:pt x="9147335" y="3424352"/>
                  <a:pt x="9132080" y="3417886"/>
                </a:cubicBezTo>
                <a:cubicBezTo>
                  <a:pt x="9121557" y="3420249"/>
                  <a:pt x="9110321" y="3422482"/>
                  <a:pt x="9098549" y="3424480"/>
                </a:cubicBezTo>
                <a:lnTo>
                  <a:pt x="9003970" y="3425484"/>
                </a:lnTo>
                <a:lnTo>
                  <a:pt x="8904921" y="3413774"/>
                </a:lnTo>
                <a:cubicBezTo>
                  <a:pt x="8868284" y="3413519"/>
                  <a:pt x="8836559" y="3409171"/>
                  <a:pt x="8805551" y="3412237"/>
                </a:cubicBezTo>
                <a:cubicBezTo>
                  <a:pt x="8792955" y="3408854"/>
                  <a:pt x="8781083" y="3407488"/>
                  <a:pt x="8769572" y="3412551"/>
                </a:cubicBezTo>
                <a:cubicBezTo>
                  <a:pt x="8735382" y="3410862"/>
                  <a:pt x="8727105" y="3403632"/>
                  <a:pt x="8705440" y="3409271"/>
                </a:cubicBezTo>
                <a:cubicBezTo>
                  <a:pt x="8686231" y="3397576"/>
                  <a:pt x="8685094" y="3402040"/>
                  <a:pt x="8676067" y="3405389"/>
                </a:cubicBezTo>
                <a:lnTo>
                  <a:pt x="8674779" y="3405628"/>
                </a:lnTo>
                <a:lnTo>
                  <a:pt x="8672154" y="3403956"/>
                </a:lnTo>
                <a:lnTo>
                  <a:pt x="8666720" y="3403182"/>
                </a:lnTo>
                <a:lnTo>
                  <a:pt x="8651886" y="3403680"/>
                </a:lnTo>
                <a:lnTo>
                  <a:pt x="8646307" y="3404298"/>
                </a:lnTo>
                <a:cubicBezTo>
                  <a:pt x="8642465" y="3404565"/>
                  <a:pt x="8639912" y="3404534"/>
                  <a:pt x="8638145" y="3404287"/>
                </a:cubicBezTo>
                <a:lnTo>
                  <a:pt x="8637941" y="3404149"/>
                </a:lnTo>
                <a:lnTo>
                  <a:pt x="8630296" y="3404406"/>
                </a:lnTo>
                <a:cubicBezTo>
                  <a:pt x="8617394" y="3405155"/>
                  <a:pt x="8604838" y="3406180"/>
                  <a:pt x="8592887" y="3407398"/>
                </a:cubicBezTo>
                <a:cubicBezTo>
                  <a:pt x="8582781" y="3399722"/>
                  <a:pt x="8538622" y="3408789"/>
                  <a:pt x="8543455" y="3394319"/>
                </a:cubicBezTo>
                <a:cubicBezTo>
                  <a:pt x="8527334" y="3395534"/>
                  <a:pt x="8517583" y="3401542"/>
                  <a:pt x="8523012" y="3392051"/>
                </a:cubicBezTo>
                <a:cubicBezTo>
                  <a:pt x="8517705" y="3392178"/>
                  <a:pt x="8514435" y="3391372"/>
                  <a:pt x="8512093" y="3390108"/>
                </a:cubicBezTo>
                <a:lnTo>
                  <a:pt x="8511416" y="3389513"/>
                </a:lnTo>
                <a:lnTo>
                  <a:pt x="8475551" y="3392450"/>
                </a:lnTo>
                <a:lnTo>
                  <a:pt x="8470789" y="3391736"/>
                </a:lnTo>
                <a:lnTo>
                  <a:pt x="8447414" y="3395064"/>
                </a:lnTo>
                <a:lnTo>
                  <a:pt x="8435335" y="3396028"/>
                </a:lnTo>
                <a:lnTo>
                  <a:pt x="8431923" y="3397855"/>
                </a:lnTo>
                <a:cubicBezTo>
                  <a:pt x="8428239" y="3398965"/>
                  <a:pt x="8422959" y="3399444"/>
                  <a:pt x="8414099" y="3398491"/>
                </a:cubicBezTo>
                <a:lnTo>
                  <a:pt x="8412049" y="3397978"/>
                </a:lnTo>
                <a:lnTo>
                  <a:pt x="8397349" y="3400683"/>
                </a:lnTo>
                <a:cubicBezTo>
                  <a:pt x="8392615" y="3401933"/>
                  <a:pt x="8388424" y="3403524"/>
                  <a:pt x="8385030" y="3405585"/>
                </a:cubicBezTo>
                <a:cubicBezTo>
                  <a:pt x="8334977" y="3394568"/>
                  <a:pt x="8287750" y="3404648"/>
                  <a:pt x="8233422" y="3402742"/>
                </a:cubicBezTo>
                <a:cubicBezTo>
                  <a:pt x="8209936" y="3385601"/>
                  <a:pt x="8116056" y="3406588"/>
                  <a:pt x="8102569" y="3423208"/>
                </a:cubicBezTo>
                <a:cubicBezTo>
                  <a:pt x="8102264" y="3408645"/>
                  <a:pt x="8034186" y="3428475"/>
                  <a:pt x="8016625" y="3428989"/>
                </a:cubicBezTo>
                <a:cubicBezTo>
                  <a:pt x="8010771" y="3429161"/>
                  <a:pt x="8010530" y="3427186"/>
                  <a:pt x="8020284" y="3421076"/>
                </a:cubicBezTo>
                <a:cubicBezTo>
                  <a:pt x="8001623" y="3422777"/>
                  <a:pt x="7982361" y="3415208"/>
                  <a:pt x="7992871" y="3409037"/>
                </a:cubicBezTo>
                <a:cubicBezTo>
                  <a:pt x="7936181" y="3422244"/>
                  <a:pt x="7852511" y="3409112"/>
                  <a:pt x="7788452" y="3415110"/>
                </a:cubicBezTo>
                <a:cubicBezTo>
                  <a:pt x="7753529" y="3400598"/>
                  <a:pt x="7772461" y="3414025"/>
                  <a:pt x="7736237" y="3411311"/>
                </a:cubicBezTo>
                <a:cubicBezTo>
                  <a:pt x="7746145" y="3424670"/>
                  <a:pt x="7692261" y="3403816"/>
                  <a:pt x="7690279" y="3418893"/>
                </a:cubicBezTo>
                <a:cubicBezTo>
                  <a:pt x="7683750" y="3417921"/>
                  <a:pt x="7677487" y="3416505"/>
                  <a:pt x="7671219" y="3414970"/>
                </a:cubicBezTo>
                <a:lnTo>
                  <a:pt x="7667928" y="3414173"/>
                </a:lnTo>
                <a:lnTo>
                  <a:pt x="7654774" y="3413595"/>
                </a:lnTo>
                <a:lnTo>
                  <a:pt x="7651067" y="3410171"/>
                </a:lnTo>
                <a:lnTo>
                  <a:pt x="7631267" y="3406963"/>
                </a:lnTo>
                <a:cubicBezTo>
                  <a:pt x="7623851" y="3406267"/>
                  <a:pt x="7615871" y="3406106"/>
                  <a:pt x="7607053" y="3406809"/>
                </a:cubicBezTo>
                <a:cubicBezTo>
                  <a:pt x="7585359" y="3412784"/>
                  <a:pt x="7551579" y="3405461"/>
                  <a:pt x="7521027" y="3405904"/>
                </a:cubicBezTo>
                <a:lnTo>
                  <a:pt x="7506997" y="3407754"/>
                </a:lnTo>
                <a:lnTo>
                  <a:pt x="7461204" y="3404669"/>
                </a:lnTo>
                <a:cubicBezTo>
                  <a:pt x="7448169" y="3404071"/>
                  <a:pt x="7434640" y="3403756"/>
                  <a:pt x="7420396" y="3403975"/>
                </a:cubicBezTo>
                <a:lnTo>
                  <a:pt x="7393955" y="3405447"/>
                </a:lnTo>
                <a:lnTo>
                  <a:pt x="7387024" y="3404227"/>
                </a:lnTo>
                <a:cubicBezTo>
                  <a:pt x="7374952" y="3404363"/>
                  <a:pt x="7358975" y="3408656"/>
                  <a:pt x="7360398" y="3403441"/>
                </a:cubicBezTo>
                <a:lnTo>
                  <a:pt x="7346837" y="3405249"/>
                </a:lnTo>
                <a:lnTo>
                  <a:pt x="7333451" y="3401087"/>
                </a:lnTo>
                <a:cubicBezTo>
                  <a:pt x="7331985" y="3400120"/>
                  <a:pt x="7330882" y="3399091"/>
                  <a:pt x="7330179" y="3398037"/>
                </a:cubicBezTo>
                <a:lnTo>
                  <a:pt x="7311232" y="3399406"/>
                </a:lnTo>
                <a:lnTo>
                  <a:pt x="7295699" y="3396426"/>
                </a:lnTo>
                <a:lnTo>
                  <a:pt x="7282158" y="3398374"/>
                </a:lnTo>
                <a:lnTo>
                  <a:pt x="7276538" y="3397935"/>
                </a:lnTo>
                <a:lnTo>
                  <a:pt x="7262569" y="3396460"/>
                </a:lnTo>
                <a:cubicBezTo>
                  <a:pt x="7255407" y="3395426"/>
                  <a:pt x="7247392" y="3394180"/>
                  <a:pt x="7238468" y="3393183"/>
                </a:cubicBezTo>
                <a:lnTo>
                  <a:pt x="7230949" y="3392727"/>
                </a:lnTo>
                <a:lnTo>
                  <a:pt x="7214580" y="3387715"/>
                </a:lnTo>
                <a:cubicBezTo>
                  <a:pt x="7202670" y="3383926"/>
                  <a:pt x="7193296" y="3381373"/>
                  <a:pt x="7182893" y="3383429"/>
                </a:cubicBezTo>
                <a:cubicBezTo>
                  <a:pt x="7165160" y="3378534"/>
                  <a:pt x="7152772" y="3364815"/>
                  <a:pt x="7127104" y="3368475"/>
                </a:cubicBezTo>
                <a:cubicBezTo>
                  <a:pt x="7134894" y="3362260"/>
                  <a:pt x="7098599" y="3367723"/>
                  <a:pt x="7094311" y="3361339"/>
                </a:cubicBezTo>
                <a:cubicBezTo>
                  <a:pt x="7092331" y="3356198"/>
                  <a:pt x="7080860" y="3356657"/>
                  <a:pt x="7072124" y="3354762"/>
                </a:cubicBezTo>
                <a:cubicBezTo>
                  <a:pt x="7065898" y="3349511"/>
                  <a:pt x="7021942" y="3344717"/>
                  <a:pt x="7006638" y="3345473"/>
                </a:cubicBezTo>
                <a:cubicBezTo>
                  <a:pt x="6963504" y="3350697"/>
                  <a:pt x="6928807" y="3329559"/>
                  <a:pt x="6894320" y="3333192"/>
                </a:cubicBezTo>
                <a:cubicBezTo>
                  <a:pt x="6885290" y="3332697"/>
                  <a:pt x="6877803" y="3331507"/>
                  <a:pt x="6871318" y="3329892"/>
                </a:cubicBezTo>
                <a:lnTo>
                  <a:pt x="6855157" y="3324330"/>
                </a:lnTo>
                <a:cubicBezTo>
                  <a:pt x="6854956" y="3323109"/>
                  <a:pt x="6854755" y="3321887"/>
                  <a:pt x="6854555" y="3320665"/>
                </a:cubicBezTo>
                <a:lnTo>
                  <a:pt x="6842483" y="3318413"/>
                </a:lnTo>
                <a:lnTo>
                  <a:pt x="6840027" y="3317245"/>
                </a:lnTo>
                <a:cubicBezTo>
                  <a:pt x="6835354" y="3315001"/>
                  <a:pt x="6830588" y="3312868"/>
                  <a:pt x="6825185" y="3311114"/>
                </a:cubicBezTo>
                <a:cubicBezTo>
                  <a:pt x="6810331" y="3324866"/>
                  <a:pt x="6776772" y="3298463"/>
                  <a:pt x="6774755" y="3312168"/>
                </a:cubicBezTo>
                <a:cubicBezTo>
                  <a:pt x="6742477" y="3304924"/>
                  <a:pt x="6749024" y="3319870"/>
                  <a:pt x="6728129" y="3301832"/>
                </a:cubicBezTo>
                <a:cubicBezTo>
                  <a:pt x="6661764" y="3299056"/>
                  <a:pt x="6593104" y="3275946"/>
                  <a:pt x="6527587" y="3280829"/>
                </a:cubicBezTo>
                <a:cubicBezTo>
                  <a:pt x="6542935" y="3276465"/>
                  <a:pt x="6531033" y="3266920"/>
                  <a:pt x="6511742" y="3266067"/>
                </a:cubicBezTo>
                <a:cubicBezTo>
                  <a:pt x="6570025" y="3248440"/>
                  <a:pt x="6418649" y="3271458"/>
                  <a:pt x="6434953" y="3253360"/>
                </a:cubicBezTo>
                <a:cubicBezTo>
                  <a:pt x="6407781" y="3267048"/>
                  <a:pt x="6300040" y="3274313"/>
                  <a:pt x="6292331" y="3255322"/>
                </a:cubicBezTo>
                <a:cubicBezTo>
                  <a:pt x="6242057" y="3246469"/>
                  <a:pt x="6188266" y="3249680"/>
                  <a:pt x="6149913" y="3232917"/>
                </a:cubicBezTo>
                <a:cubicBezTo>
                  <a:pt x="6144898" y="3234391"/>
                  <a:pt x="6139526" y="3235322"/>
                  <a:pt x="6133930" y="3235867"/>
                </a:cubicBezTo>
                <a:lnTo>
                  <a:pt x="6117554" y="3236464"/>
                </a:lnTo>
                <a:lnTo>
                  <a:pt x="6116039" y="3235720"/>
                </a:lnTo>
                <a:cubicBezTo>
                  <a:pt x="6108393" y="3233681"/>
                  <a:pt x="6102936" y="3233437"/>
                  <a:pt x="6098459" y="3233988"/>
                </a:cubicBezTo>
                <a:lnTo>
                  <a:pt x="6093630" y="3235240"/>
                </a:lnTo>
                <a:lnTo>
                  <a:pt x="6081261" y="3234563"/>
                </a:lnTo>
                <a:lnTo>
                  <a:pt x="6056067" y="3234608"/>
                </a:lnTo>
                <a:lnTo>
                  <a:pt x="6052129" y="3233324"/>
                </a:lnTo>
                <a:lnTo>
                  <a:pt x="6015338" y="3231378"/>
                </a:lnTo>
                <a:cubicBezTo>
                  <a:pt x="6015291" y="3231165"/>
                  <a:pt x="6015245" y="3230951"/>
                  <a:pt x="6015198" y="3230737"/>
                </a:cubicBezTo>
                <a:cubicBezTo>
                  <a:pt x="6014048" y="3229257"/>
                  <a:pt x="6011617" y="3228081"/>
                  <a:pt x="6006436" y="3227508"/>
                </a:cubicBezTo>
                <a:cubicBezTo>
                  <a:pt x="6019781" y="3219395"/>
                  <a:pt x="6005305" y="3223709"/>
                  <a:pt x="5988851" y="3222735"/>
                </a:cubicBezTo>
                <a:cubicBezTo>
                  <a:pt x="6005907" y="3209918"/>
                  <a:pt x="5955918" y="3212588"/>
                  <a:pt x="5952863" y="3204137"/>
                </a:cubicBezTo>
                <a:cubicBezTo>
                  <a:pt x="5940395" y="3203711"/>
                  <a:pt x="5927517" y="3203028"/>
                  <a:pt x="5914548" y="3202041"/>
                </a:cubicBezTo>
                <a:lnTo>
                  <a:pt x="5907020" y="3201283"/>
                </a:lnTo>
                <a:cubicBezTo>
                  <a:pt x="5906995" y="3201231"/>
                  <a:pt x="5906969" y="3201180"/>
                  <a:pt x="5906944" y="3201129"/>
                </a:cubicBezTo>
                <a:cubicBezTo>
                  <a:pt x="5905471" y="3200668"/>
                  <a:pt x="5903056" y="3200308"/>
                  <a:pt x="5899155" y="3200053"/>
                </a:cubicBezTo>
                <a:lnTo>
                  <a:pt x="5893294" y="3199901"/>
                </a:lnTo>
                <a:lnTo>
                  <a:pt x="5878691" y="3198431"/>
                </a:lnTo>
                <a:lnTo>
                  <a:pt x="5874165" y="3197003"/>
                </a:lnTo>
                <a:lnTo>
                  <a:pt x="5873092" y="3195108"/>
                </a:lnTo>
                <a:lnTo>
                  <a:pt x="5871658" y="3195162"/>
                </a:lnTo>
                <a:cubicBezTo>
                  <a:pt x="5860152" y="3197097"/>
                  <a:pt x="5855231" y="3201097"/>
                  <a:pt x="5846928" y="3187725"/>
                </a:cubicBezTo>
                <a:cubicBezTo>
                  <a:pt x="5821379" y="3190142"/>
                  <a:pt x="5819686" y="3182343"/>
                  <a:pt x="5788468" y="3176316"/>
                </a:cubicBezTo>
                <a:cubicBezTo>
                  <a:pt x="5773119" y="3179521"/>
                  <a:pt x="5762947" y="3176704"/>
                  <a:pt x="5753823" y="3171919"/>
                </a:cubicBezTo>
                <a:cubicBezTo>
                  <a:pt x="5721557" y="3170726"/>
                  <a:pt x="5694983" y="3162549"/>
                  <a:pt x="5660194" y="3157536"/>
                </a:cubicBezTo>
                <a:cubicBezTo>
                  <a:pt x="5619608" y="3159495"/>
                  <a:pt x="5604384" y="3146636"/>
                  <a:pt x="5567188" y="3141325"/>
                </a:cubicBezTo>
                <a:cubicBezTo>
                  <a:pt x="5530345" y="3148235"/>
                  <a:pt x="5543868" y="3129416"/>
                  <a:pt x="5526178" y="3123274"/>
                </a:cubicBezTo>
                <a:lnTo>
                  <a:pt x="5520866" y="3122322"/>
                </a:lnTo>
                <a:lnTo>
                  <a:pt x="5506009" y="3122332"/>
                </a:lnTo>
                <a:lnTo>
                  <a:pt x="5500363" y="3122766"/>
                </a:lnTo>
                <a:cubicBezTo>
                  <a:pt x="5496497" y="3122905"/>
                  <a:pt x="5493953" y="3122792"/>
                  <a:pt x="5492228" y="3122486"/>
                </a:cubicBezTo>
                <a:lnTo>
                  <a:pt x="5492044" y="3122342"/>
                </a:lnTo>
                <a:lnTo>
                  <a:pt x="5484386" y="3122347"/>
                </a:lnTo>
                <a:cubicBezTo>
                  <a:pt x="5471420" y="3122670"/>
                  <a:pt x="5458764" y="3123280"/>
                  <a:pt x="5446679" y="3124105"/>
                </a:cubicBezTo>
                <a:cubicBezTo>
                  <a:pt x="5437659" y="3116107"/>
                  <a:pt x="5392392" y="3123709"/>
                  <a:pt x="5399188" y="3109418"/>
                </a:cubicBezTo>
                <a:cubicBezTo>
                  <a:pt x="5382948" y="3110102"/>
                  <a:pt x="5372407" y="3115781"/>
                  <a:pt x="5379117" y="3106482"/>
                </a:cubicBezTo>
                <a:cubicBezTo>
                  <a:pt x="5373809" y="3106435"/>
                  <a:pt x="5370660" y="3105521"/>
                  <a:pt x="5368499" y="3104181"/>
                </a:cubicBezTo>
                <a:lnTo>
                  <a:pt x="5367902" y="3103566"/>
                </a:lnTo>
                <a:lnTo>
                  <a:pt x="5331747" y="3105319"/>
                </a:lnTo>
                <a:lnTo>
                  <a:pt x="5327095" y="3104450"/>
                </a:lnTo>
                <a:lnTo>
                  <a:pt x="5303337" y="3107003"/>
                </a:lnTo>
                <a:lnTo>
                  <a:pt x="5291164" y="3107570"/>
                </a:lnTo>
                <a:lnTo>
                  <a:pt x="5287515" y="3109282"/>
                </a:lnTo>
                <a:cubicBezTo>
                  <a:pt x="5283689" y="3110269"/>
                  <a:pt x="5278356" y="3110573"/>
                  <a:pt x="5269654" y="3109330"/>
                </a:cubicBezTo>
                <a:lnTo>
                  <a:pt x="5267681" y="3108752"/>
                </a:lnTo>
                <a:lnTo>
                  <a:pt x="5252655" y="3110969"/>
                </a:lnTo>
                <a:cubicBezTo>
                  <a:pt x="5247766" y="3112062"/>
                  <a:pt x="5243369" y="3113511"/>
                  <a:pt x="5239703" y="3115460"/>
                </a:cubicBezTo>
                <a:cubicBezTo>
                  <a:pt x="5191311" y="3102811"/>
                  <a:pt x="5142849" y="3111324"/>
                  <a:pt x="5088947" y="3107634"/>
                </a:cubicBezTo>
                <a:cubicBezTo>
                  <a:pt x="5027989" y="3108214"/>
                  <a:pt x="4985627" y="3110432"/>
                  <a:pt x="4945514" y="3110162"/>
                </a:cubicBezTo>
                <a:cubicBezTo>
                  <a:pt x="4926678" y="3111245"/>
                  <a:pt x="4789238" y="3111826"/>
                  <a:pt x="4800559" y="3106010"/>
                </a:cubicBezTo>
                <a:cubicBezTo>
                  <a:pt x="4742239" y="3117333"/>
                  <a:pt x="4708324" y="3101468"/>
                  <a:pt x="4643642" y="3105351"/>
                </a:cubicBezTo>
                <a:cubicBezTo>
                  <a:pt x="4610808" y="3089712"/>
                  <a:pt x="4627845" y="3103743"/>
                  <a:pt x="4592107" y="3099840"/>
                </a:cubicBezTo>
                <a:cubicBezTo>
                  <a:pt x="4600157" y="3113506"/>
                  <a:pt x="4549287" y="3090911"/>
                  <a:pt x="4545249" y="3105899"/>
                </a:cubicBezTo>
                <a:cubicBezTo>
                  <a:pt x="4538872" y="3104716"/>
                  <a:pt x="4532825" y="3103094"/>
                  <a:pt x="4526782" y="3101355"/>
                </a:cubicBezTo>
                <a:lnTo>
                  <a:pt x="4523614" y="3100453"/>
                </a:lnTo>
                <a:lnTo>
                  <a:pt x="4510579" y="3099442"/>
                </a:lnTo>
                <a:lnTo>
                  <a:pt x="4507348" y="3095901"/>
                </a:lnTo>
                <a:lnTo>
                  <a:pt x="4348949" y="3090220"/>
                </a:lnTo>
                <a:cubicBezTo>
                  <a:pt x="4335046" y="3092487"/>
                  <a:pt x="4290056" y="3092155"/>
                  <a:pt x="4280362" y="3087618"/>
                </a:cubicBezTo>
                <a:cubicBezTo>
                  <a:pt x="4270739" y="3086627"/>
                  <a:pt x="4260237" y="3088220"/>
                  <a:pt x="4254634" y="3083366"/>
                </a:cubicBezTo>
                <a:cubicBezTo>
                  <a:pt x="4233731" y="3080512"/>
                  <a:pt x="4185859" y="3073948"/>
                  <a:pt x="4154942" y="3070490"/>
                </a:cubicBezTo>
                <a:cubicBezTo>
                  <a:pt x="4138280" y="3076599"/>
                  <a:pt x="4112117" y="3064194"/>
                  <a:pt x="4069131" y="3062612"/>
                </a:cubicBezTo>
                <a:cubicBezTo>
                  <a:pt x="4050897" y="3069679"/>
                  <a:pt x="4040160" y="3061449"/>
                  <a:pt x="4005249" y="3070810"/>
                </a:cubicBezTo>
                <a:cubicBezTo>
                  <a:pt x="4003818" y="3069842"/>
                  <a:pt x="4002032" y="3068943"/>
                  <a:pt x="3999945" y="3068139"/>
                </a:cubicBezTo>
                <a:cubicBezTo>
                  <a:pt x="3987818" y="3063468"/>
                  <a:pt x="3968381" y="3062958"/>
                  <a:pt x="3956529" y="3067000"/>
                </a:cubicBezTo>
                <a:cubicBezTo>
                  <a:pt x="3900898" y="3079382"/>
                  <a:pt x="3850463" y="3077929"/>
                  <a:pt x="3803031" y="3079823"/>
                </a:cubicBezTo>
                <a:cubicBezTo>
                  <a:pt x="3749421" y="3080464"/>
                  <a:pt x="3785521" y="3065630"/>
                  <a:pt x="3718229" y="3077134"/>
                </a:cubicBezTo>
                <a:cubicBezTo>
                  <a:pt x="3711244" y="3071611"/>
                  <a:pt x="3702770" y="3071184"/>
                  <a:pt x="3688357" y="3073468"/>
                </a:cubicBezTo>
                <a:cubicBezTo>
                  <a:pt x="3662326" y="3073378"/>
                  <a:pt x="3664937" y="3059899"/>
                  <a:pt x="3638298" y="3067494"/>
                </a:cubicBezTo>
                <a:cubicBezTo>
                  <a:pt x="3643333" y="3060328"/>
                  <a:pt x="3589079" y="3063658"/>
                  <a:pt x="3601443" y="3056355"/>
                </a:cubicBezTo>
                <a:cubicBezTo>
                  <a:pt x="3584797" y="3049384"/>
                  <a:pt x="3575923" y="3060108"/>
                  <a:pt x="3559361" y="3054005"/>
                </a:cubicBezTo>
                <a:cubicBezTo>
                  <a:pt x="3540444" y="3052269"/>
                  <a:pt x="3569896" y="3061996"/>
                  <a:pt x="3548859" y="3062094"/>
                </a:cubicBezTo>
                <a:cubicBezTo>
                  <a:pt x="3523419" y="3060901"/>
                  <a:pt x="3522848" y="3074222"/>
                  <a:pt x="3504082" y="3056779"/>
                </a:cubicBezTo>
                <a:lnTo>
                  <a:pt x="3436234" y="3047769"/>
                </a:lnTo>
                <a:cubicBezTo>
                  <a:pt x="3420764" y="3051629"/>
                  <a:pt x="3408644" y="3049227"/>
                  <a:pt x="3396914" y="3044803"/>
                </a:cubicBezTo>
                <a:cubicBezTo>
                  <a:pt x="3361398" y="3044955"/>
                  <a:pt x="3329425" y="3037856"/>
                  <a:pt x="3289720" y="3034278"/>
                </a:cubicBezTo>
                <a:cubicBezTo>
                  <a:pt x="3246348" y="3037943"/>
                  <a:pt x="3224942" y="3025667"/>
                  <a:pt x="3182509" y="3021890"/>
                </a:cubicBezTo>
                <a:cubicBezTo>
                  <a:pt x="3139731" y="3031583"/>
                  <a:pt x="3155749" y="3004773"/>
                  <a:pt x="3119879" y="3004134"/>
                </a:cubicBezTo>
                <a:cubicBezTo>
                  <a:pt x="3060941" y="3012153"/>
                  <a:pt x="3121880" y="2995117"/>
                  <a:pt x="3031656" y="2995077"/>
                </a:cubicBezTo>
                <a:cubicBezTo>
                  <a:pt x="3026453" y="2996603"/>
                  <a:pt x="3015685" y="2994367"/>
                  <a:pt x="3017018" y="2992034"/>
                </a:cubicBezTo>
                <a:cubicBezTo>
                  <a:pt x="2997245" y="2992118"/>
                  <a:pt x="2941342" y="2976346"/>
                  <a:pt x="2913012" y="2978042"/>
                </a:cubicBezTo>
                <a:cubicBezTo>
                  <a:pt x="2858481" y="2969139"/>
                  <a:pt x="2831094" y="2979433"/>
                  <a:pt x="2791382" y="2975899"/>
                </a:cubicBezTo>
                <a:cubicBezTo>
                  <a:pt x="2745836" y="2966063"/>
                  <a:pt x="2719288" y="2957529"/>
                  <a:pt x="2639738" y="2936567"/>
                </a:cubicBezTo>
                <a:lnTo>
                  <a:pt x="2369741" y="2876435"/>
                </a:lnTo>
                <a:cubicBezTo>
                  <a:pt x="2269614" y="2832081"/>
                  <a:pt x="2140023" y="2856176"/>
                  <a:pt x="2078755" y="2852909"/>
                </a:cubicBezTo>
                <a:cubicBezTo>
                  <a:pt x="2053362" y="2866100"/>
                  <a:pt x="2032778" y="2851474"/>
                  <a:pt x="2002128" y="2856835"/>
                </a:cubicBezTo>
                <a:cubicBezTo>
                  <a:pt x="1933939" y="2859736"/>
                  <a:pt x="1866254" y="2874726"/>
                  <a:pt x="1777746" y="2864566"/>
                </a:cubicBezTo>
                <a:cubicBezTo>
                  <a:pt x="1737851" y="2905864"/>
                  <a:pt x="1634115" y="2880970"/>
                  <a:pt x="1549425" y="2904556"/>
                </a:cubicBezTo>
                <a:cubicBezTo>
                  <a:pt x="1500265" y="2909373"/>
                  <a:pt x="1423030" y="2888862"/>
                  <a:pt x="1405992" y="2911144"/>
                </a:cubicBezTo>
                <a:cubicBezTo>
                  <a:pt x="1383494" y="2897507"/>
                  <a:pt x="1362438" y="2919536"/>
                  <a:pt x="1337848" y="2921491"/>
                </a:cubicBezTo>
                <a:cubicBezTo>
                  <a:pt x="1318218" y="2912820"/>
                  <a:pt x="1308478" y="2920319"/>
                  <a:pt x="1290645" y="2921985"/>
                </a:cubicBezTo>
                <a:cubicBezTo>
                  <a:pt x="1282569" y="2916637"/>
                  <a:pt x="1267476" y="2916916"/>
                  <a:pt x="1262341" y="2923190"/>
                </a:cubicBezTo>
                <a:cubicBezTo>
                  <a:pt x="1269627" y="2937654"/>
                  <a:pt x="1217209" y="2930439"/>
                  <a:pt x="1213314" y="2940415"/>
                </a:cubicBezTo>
                <a:cubicBezTo>
                  <a:pt x="1182890" y="2942495"/>
                  <a:pt x="1050782" y="2929830"/>
                  <a:pt x="1028405" y="2945799"/>
                </a:cubicBezTo>
                <a:cubicBezTo>
                  <a:pt x="966896" y="2953381"/>
                  <a:pt x="877997" y="2927977"/>
                  <a:pt x="851857" y="2928423"/>
                </a:cubicBezTo>
                <a:cubicBezTo>
                  <a:pt x="825919" y="2899251"/>
                  <a:pt x="699677" y="2976135"/>
                  <a:pt x="588681" y="2977769"/>
                </a:cubicBezTo>
                <a:cubicBezTo>
                  <a:pt x="573724" y="2974953"/>
                  <a:pt x="565729" y="2974991"/>
                  <a:pt x="561717" y="2981641"/>
                </a:cubicBezTo>
                <a:cubicBezTo>
                  <a:pt x="532860" y="2985482"/>
                  <a:pt x="475932" y="2991762"/>
                  <a:pt x="415541" y="3000819"/>
                </a:cubicBezTo>
                <a:cubicBezTo>
                  <a:pt x="370154" y="3008289"/>
                  <a:pt x="146634" y="3001788"/>
                  <a:pt x="86183" y="3009699"/>
                </a:cubicBezTo>
                <a:lnTo>
                  <a:pt x="0" y="304497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71759-088D-0AC5-FE97-AC22C82E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3703975"/>
            <a:ext cx="5257800" cy="23987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Up to 4000x2000x1200mm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8 CNC milling machines old from </a:t>
            </a:r>
            <a:r>
              <a:rPr lang="bs-Latn-BA"/>
              <a:t>10</a:t>
            </a:r>
            <a:r>
              <a:rPr lang="en-US"/>
              <a:t> to </a:t>
            </a:r>
            <a:r>
              <a:rPr lang="bs-Latn-BA"/>
              <a:t>4</a:t>
            </a:r>
            <a:r>
              <a:rPr lang="en-US"/>
              <a:t> year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One 5-axes, one 5 side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One vertical with 4 axes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Two horizontal centers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Three 3-axes vertical centers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Materials: steel, stainless steel, aluminum and plastic 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64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A53C3-88E8-A8CE-405E-4AC0F138D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Turning capabilities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913C7-39B1-A642-F919-935879EE2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Up to fi 350x500mm with CNC lathes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Up to fi 900x2000 on classic lathes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3 CNC lathes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3 classic lathe machines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Materials: steel, stainless steel, aluminum and plastic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0A3DA1E-C75D-5926-E38B-714E104D66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176" r="3416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326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1F408-6FFA-7C7D-5660-4E9474A3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Welding and assembling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27F0-C1D8-AC1B-40CF-AF436E34D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Six certified welders according to EN 287-1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MIG/MAG and TIG welding processes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Welding tools and desks up to 2000x4000mm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Assembling parts produced at our facility with buying parts and parts delivered from customer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7 experienced assemblers for mechanical and electrical assembling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B105EB3-23A5-ACD3-7C73-C22A8D876F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6659" r="3093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901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2" name="Rectangle 109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1F7353-C644-3DB7-1545-F54D75F3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Outsourcing and Logistic</a:t>
            </a:r>
          </a:p>
        </p:txBody>
      </p:sp>
      <p:sp>
        <p:nvSpPr>
          <p:cNvPr id="109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Text Placeholder 3">
            <a:extLst>
              <a:ext uri="{FF2B5EF4-FFF2-40B4-BE49-F238E27FC236}">
                <a16:creationId xmlns:a16="http://schemas.microsoft.com/office/drawing/2014/main" id="{D00A9229-2718-9DDE-F007-B80F588B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Outsourced services: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/>
              <a:t>Laser cutting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/>
              <a:t>Surface treatment 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/>
              <a:t>Hardening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900"/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90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900"/>
              <a:t>Logistic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/>
              <a:t>Own transport up to 1,5t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r>
              <a:rPr lang="en-US" sz="1900"/>
              <a:t>Spedition transport over 1,5t</a:t>
            </a:r>
          </a:p>
          <a:p>
            <a:pPr marL="742950" lvl="1" indent="-228600">
              <a:buFont typeface="Arial" panose="020B0604020202020204" pitchFamily="34" charset="0"/>
              <a:buChar char="•"/>
            </a:pPr>
            <a:endParaRPr lang="en-US" sz="1900"/>
          </a:p>
        </p:txBody>
      </p:sp>
      <p:pic>
        <p:nvPicPr>
          <p:cNvPr id="1028" name="Picture 4" descr="Business and outsourcing concept Royalty Free Vector Image">
            <a:extLst>
              <a:ext uri="{FF2B5EF4-FFF2-40B4-BE49-F238E27FC236}">
                <a16:creationId xmlns:a16="http://schemas.microsoft.com/office/drawing/2014/main" id="{6D07E99B-6875-5D5A-05DB-9629B91B1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" r="-2" b="8291"/>
          <a:stretch/>
        </p:blipFill>
        <p:spPr bwMode="auto">
          <a:xfrm>
            <a:off x="5145258" y="640080"/>
            <a:ext cx="592179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74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253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MEDENA COMMERCE </vt:lpstr>
      <vt:lpstr>Who we are? </vt:lpstr>
      <vt:lpstr>PowerPoint Presentation</vt:lpstr>
      <vt:lpstr>Where we are?</vt:lpstr>
      <vt:lpstr>Whose are our customers?</vt:lpstr>
      <vt:lpstr>Milling capabilities </vt:lpstr>
      <vt:lpstr>Turning capabilities</vt:lpstr>
      <vt:lpstr>Welding and assembling</vt:lpstr>
      <vt:lpstr>Outsourcing and Logistic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Selma Bradarić</dc:creator>
  <cp:lastModifiedBy>Safete Sadrija</cp:lastModifiedBy>
  <cp:revision>14</cp:revision>
  <dcterms:created xsi:type="dcterms:W3CDTF">2023-02-03T10:47:15Z</dcterms:created>
  <dcterms:modified xsi:type="dcterms:W3CDTF">2023-03-31T07:47:34Z</dcterms:modified>
</cp:coreProperties>
</file>